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2" r:id="rId20"/>
    <p:sldId id="274" r:id="rId21"/>
    <p:sldId id="275" r:id="rId22"/>
    <p:sldId id="276" r:id="rId23"/>
    <p:sldId id="283" r:id="rId24"/>
    <p:sldId id="281" r:id="rId25"/>
    <p:sldId id="277" r:id="rId26"/>
    <p:sldId id="280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-1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3CC69-9580-894B-85A4-75D777CD37B8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8DE98-5774-F640-A9D2-7F7351050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4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8DE98-5774-F640-A9D2-7F73510504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7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5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6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3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5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41F93-434C-244F-86DF-3EA689EEF30F}" type="datetimeFigureOut">
              <a:rPr lang="en-US" smtClean="0"/>
              <a:t>26/02/14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50603-77C2-3B40-B004-AA82E6434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9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09120" y="1863775"/>
            <a:ext cx="3202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25" y="165672"/>
            <a:ext cx="5192229" cy="64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8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sban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37" y="400368"/>
            <a:ext cx="7967999" cy="59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2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all River N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5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ffs co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16"/>
            <a:ext cx="9144000" cy="60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5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reton B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9" y="816331"/>
            <a:ext cx="7598769" cy="50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9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ansea Channel NS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0" y="465279"/>
            <a:ext cx="7919996" cy="59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reless C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nd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02" y="165140"/>
            <a:ext cx="4453335" cy="65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2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dney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68"/>
            <a:ext cx="9144000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dney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68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368074205_2e8cc2af88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4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5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ursday Island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17"/>
            <a:ext cx="9144000" cy="60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dney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07" y="0"/>
            <a:ext cx="457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dney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7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8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cto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56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863069660_69766b352f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15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8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956167562_18a7e8b2fb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8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344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5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139207715_de2b6b3d8b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868"/>
            <a:ext cx="9144000" cy="4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2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68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rsday Isan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3" b="8773"/>
          <a:stretch>
            <a:fillRect/>
          </a:stretch>
        </p:blipFill>
        <p:spPr>
          <a:xfrm>
            <a:off x="457200" y="96512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3442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wnsvi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2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8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ir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2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pp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762"/>
            <a:ext cx="9144000" cy="61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orbul Esplan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4" y="520634"/>
            <a:ext cx="852787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3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ld Coa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7" y="755942"/>
            <a:ext cx="7934148" cy="529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isb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0" y="712439"/>
            <a:ext cx="809607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4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</Words>
  <Application>Microsoft Macintosh PowerPoint</Application>
  <PresentationFormat>On-screen Show (4:3)</PresentationFormat>
  <Paragraphs>2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Green Cross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Catherine Wilhelmseder</dc:creator>
  <cp:lastModifiedBy>un</cp:lastModifiedBy>
  <cp:revision>5</cp:revision>
  <dcterms:created xsi:type="dcterms:W3CDTF">2014-02-12T06:13:06Z</dcterms:created>
  <dcterms:modified xsi:type="dcterms:W3CDTF">2014-02-25T19:09:01Z</dcterms:modified>
</cp:coreProperties>
</file>